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60713" y="762002"/>
            <a:ext cx="63681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Mecanismo de Participación Ciudadana</a:t>
            </a:r>
            <a:endParaRPr lang="es-MX" dirty="0"/>
          </a:p>
          <a:p>
            <a:r>
              <a:rPr lang="es-MX" dirty="0"/>
              <a:t>Las Asociaciones de Abogados </a:t>
            </a:r>
            <a:r>
              <a:rPr lang="es-MX" dirty="0" smtClean="0"/>
              <a:t> </a:t>
            </a:r>
          </a:p>
          <a:p>
            <a:endParaRPr lang="es-MX" b="1" dirty="0"/>
          </a:p>
          <a:p>
            <a:r>
              <a:rPr lang="es-MX" b="1" dirty="0" smtClean="0"/>
              <a:t>Forma </a:t>
            </a:r>
            <a:r>
              <a:rPr lang="es-MX" b="1" dirty="0"/>
              <a:t>de Participación</a:t>
            </a:r>
            <a:endParaRPr lang="es-MX" dirty="0"/>
          </a:p>
          <a:p>
            <a:r>
              <a:rPr lang="es-MX" dirty="0"/>
              <a:t>Gestionar lo que estimen conducente para mejorar la administración de justicia </a:t>
            </a:r>
            <a:r>
              <a:rPr lang="es-MX" dirty="0" smtClean="0"/>
              <a:t> </a:t>
            </a:r>
            <a:endParaRPr lang="es-MX" b="1" dirty="0"/>
          </a:p>
          <a:p>
            <a:r>
              <a:rPr lang="es-MX" b="1" dirty="0" smtClean="0"/>
              <a:t>Autoridad </a:t>
            </a:r>
            <a:r>
              <a:rPr lang="es-MX" b="1" dirty="0"/>
              <a:t>ante la que se debe presentar</a:t>
            </a:r>
            <a:endParaRPr lang="es-MX" dirty="0"/>
          </a:p>
          <a:p>
            <a:r>
              <a:rPr lang="es-MX" dirty="0"/>
              <a:t>Autoridad Judicial </a:t>
            </a:r>
          </a:p>
          <a:p>
            <a:endParaRPr lang="es-MX" b="1" dirty="0" smtClean="0"/>
          </a:p>
          <a:p>
            <a:r>
              <a:rPr lang="es-MX" b="1" dirty="0" smtClean="0"/>
              <a:t>Requisitos</a:t>
            </a:r>
            <a:endParaRPr lang="es-MX" dirty="0"/>
          </a:p>
          <a:p>
            <a:r>
              <a:rPr lang="es-MX" dirty="0"/>
              <a:t>La A.C. deberá estar legalmente constituida y registrada </a:t>
            </a:r>
            <a:r>
              <a:rPr lang="es-MX" dirty="0" smtClean="0"/>
              <a:t> </a:t>
            </a:r>
          </a:p>
          <a:p>
            <a:endParaRPr lang="es-MX" b="1" dirty="0" smtClean="0"/>
          </a:p>
          <a:p>
            <a:r>
              <a:rPr lang="es-MX" b="1" dirty="0" smtClean="0"/>
              <a:t>Formatos</a:t>
            </a:r>
            <a:endParaRPr lang="es-MX" dirty="0"/>
          </a:p>
          <a:p>
            <a:r>
              <a:rPr lang="es-MX" dirty="0"/>
              <a:t>A criterio de los interesados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1883" y="4764979"/>
            <a:ext cx="850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Por el momento, no se cuenta con nuevos mecanismos de participación ciudadana, en caso de que sea generado algún nuevo mecanismo, este será publicado como corresponde.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77</Words>
  <Application>Microsoft Office PowerPoint</Application>
  <PresentationFormat>Presentación en pantalla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67</cp:revision>
  <dcterms:created xsi:type="dcterms:W3CDTF">2017-02-28T19:33:47Z</dcterms:created>
  <dcterms:modified xsi:type="dcterms:W3CDTF">2020-08-24T15:17:18Z</dcterms:modified>
</cp:coreProperties>
</file>